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1" d="100"/>
          <a:sy n="61" d="100"/>
        </p:scale>
        <p:origin x="-3138" y="24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71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60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404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53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6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1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89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77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214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90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5EFB8-FB2A-43A3-8500-D1B11BE46253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9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5EFB8-FB2A-43A3-8500-D1B11BE46253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FD0CB-5E66-4769-9762-C04DA51C3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7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5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masterhwangs.com/DEV/index.php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kmurano\AppData\Local\Microsoft\Windows\Temporary Internet Files\Content.IE5\3KSSA46Q\MC900023995[1].wm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722" y="5983231"/>
            <a:ext cx="1299663" cy="792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kmurano\AppData\Local\Microsoft\Windows\Temporary Internet Files\Content.IE5\3KSSA46Q\MC90038975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550" y="5845276"/>
            <a:ext cx="917288" cy="52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4359" y="6372810"/>
            <a:ext cx="10725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7 continents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498712" y="1295400"/>
            <a:ext cx="5867400" cy="9906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Save the Date…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You &amp; Your Family </a:t>
            </a:r>
            <a:br>
              <a:rPr lang="en-US" sz="4000" b="1" dirty="0" smtClean="0">
                <a:latin typeface="Arial" pitchFamily="34" charset="0"/>
                <a:cs typeface="Arial" pitchFamily="34" charset="0"/>
              </a:rPr>
            </a:b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Are Invited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…to Travel &amp; Experience the World 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with SHL Faculty and Students!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44560" y="5979302"/>
            <a:ext cx="4038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Second Hill Lane School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Evening Multicultural Program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Thursday, May 16, 2013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6:30-8:00 pm</a:t>
            </a:r>
          </a:p>
          <a:p>
            <a:pPr algn="ctr"/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45629" y="8551561"/>
            <a:ext cx="23209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For more information please contact: </a:t>
            </a:r>
          </a:p>
          <a:p>
            <a:r>
              <a:rPr lang="en-US" sz="1000" dirty="0" smtClean="0"/>
              <a:t>Mrs. Denise Dunbar, Grade 5</a:t>
            </a:r>
          </a:p>
          <a:p>
            <a:r>
              <a:rPr lang="en-US" sz="1000" dirty="0" smtClean="0"/>
              <a:t>Ms. Karen </a:t>
            </a:r>
            <a:r>
              <a:rPr lang="en-US" sz="1000" dirty="0" err="1" smtClean="0"/>
              <a:t>Murano</a:t>
            </a:r>
            <a:r>
              <a:rPr lang="en-US" sz="1000" dirty="0" smtClean="0"/>
              <a:t>, FLES Spanish</a:t>
            </a:r>
            <a:endParaRPr lang="en-US" sz="1000" dirty="0"/>
          </a:p>
        </p:txBody>
      </p:sp>
      <p:sp>
        <p:nvSpPr>
          <p:cNvPr id="2" name="TextBox 1"/>
          <p:cNvSpPr txBox="1"/>
          <p:nvPr/>
        </p:nvSpPr>
        <p:spPr>
          <a:xfrm>
            <a:off x="-41019" y="7001971"/>
            <a:ext cx="685799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____________________________________________________</a:t>
            </a:r>
          </a:p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Please Return By:  Tuesday, May 14, 2013</a:t>
            </a: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Student Name ____________________Teacher ____________________</a:t>
            </a: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I will attend __________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Attending Parent Name ____________________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	</a:t>
            </a: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http://lh6.ggpht.com/-Fe-WCK9Dv_k/Tf4NDxlMdgI/AAAAAAAAAjk/tDWIUzEu96c/s720/Prueba%252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52" y="3975857"/>
            <a:ext cx="1777403" cy="142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354902" y="3311014"/>
            <a:ext cx="2687651" cy="4073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Peruvian Dance Group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Featuring two SHL students!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5" name="Picture 10" descr="http://masterhwangs.com/DEV/templates/hwangTemplate/images/Option2cut_04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978" y="4168889"/>
            <a:ext cx="962476" cy="106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045136" y="4401997"/>
            <a:ext cx="1866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Tae Kwan Do</a:t>
            </a:r>
          </a:p>
          <a:p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Hapkido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Judo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2962284" y="5232994"/>
            <a:ext cx="3698087" cy="407396"/>
          </a:xfrm>
        </p:spPr>
        <p:txBody>
          <a:bodyPr>
            <a:noAutofit/>
          </a:bodyPr>
          <a:lstStyle/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Master Hwang’s Martial Arts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Live demonstration includes SHL students!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3376223" y="6738634"/>
            <a:ext cx="3241325" cy="4073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Travel to grade level classroom displays &amp; visit all seven continents!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muranok\Local Settings\Temporary Internet Files\Content.IE5\GR7UNDK7\MC90043517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190" y="3083190"/>
            <a:ext cx="959065" cy="108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Subtitle 2"/>
          <p:cNvSpPr txBox="1">
            <a:spLocks/>
          </p:cNvSpPr>
          <p:nvPr/>
        </p:nvSpPr>
        <p:spPr>
          <a:xfrm>
            <a:off x="4045136" y="3218644"/>
            <a:ext cx="2771844" cy="4073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Polanie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Folkloric Dancing</a:t>
            </a: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Traditional Dance of Poland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Featuring </a:t>
            </a:r>
            <a:r>
              <a:rPr lang="en-US" sz="1400" dirty="0" smtClean="0">
                <a:solidFill>
                  <a:schemeClr val="tx1"/>
                </a:solidFill>
              </a:rPr>
              <a:t>three </a:t>
            </a:r>
            <a:r>
              <a:rPr lang="en-US" sz="1400" dirty="0">
                <a:solidFill>
                  <a:schemeClr val="tx1"/>
                </a:solidFill>
              </a:rPr>
              <a:t>SHL students!</a:t>
            </a:r>
          </a:p>
          <a:p>
            <a:pPr algn="l"/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92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112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Save the Date… You &amp; Your Family  Are Invited …to Travel &amp; Experience the World  with SHL Faculty and Students!</vt:lpstr>
    </vt:vector>
  </TitlesOfParts>
  <Company>Stratford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the Date… You &amp; Your Family  Are Invited …to Travel &amp; Experience the World  with SHL Faculty and Students!</dc:title>
  <dc:creator>Karen Muranok</dc:creator>
  <cp:lastModifiedBy>kmurano</cp:lastModifiedBy>
  <cp:revision>6</cp:revision>
  <cp:lastPrinted>2013-04-11T17:20:32Z</cp:lastPrinted>
  <dcterms:created xsi:type="dcterms:W3CDTF">2013-04-11T13:08:36Z</dcterms:created>
  <dcterms:modified xsi:type="dcterms:W3CDTF">2013-05-03T02:16:08Z</dcterms:modified>
</cp:coreProperties>
</file>